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13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40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361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27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00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81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52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47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18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21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97F6-A107-4FC4-86DF-F86590F2335E}" type="datetimeFigureOut">
              <a:rPr lang="es-MX" smtClean="0"/>
              <a:t>28/06/2020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796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Rectángulo"/>
          <p:cNvSpPr/>
          <p:nvPr/>
        </p:nvSpPr>
        <p:spPr>
          <a:xfrm>
            <a:off x="2128779" y="3146025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Promoción de la oferta educativa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" name="22 Rectángulo"/>
          <p:cNvSpPr/>
          <p:nvPr/>
        </p:nvSpPr>
        <p:spPr>
          <a:xfrm>
            <a:off x="1991864" y="2704563"/>
            <a:ext cx="1353949" cy="296727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6.0 </a:t>
            </a:r>
            <a:endParaRPr lang="es-MX" sz="1100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Planificación</a:t>
            </a:r>
          </a:p>
        </p:txBody>
      </p:sp>
      <p:sp>
        <p:nvSpPr>
          <p:cNvPr id="7" name="3 Rectángulo"/>
          <p:cNvSpPr/>
          <p:nvPr/>
        </p:nvSpPr>
        <p:spPr>
          <a:xfrm>
            <a:off x="5516378" y="4390861"/>
            <a:ext cx="1427357" cy="515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Revisión por la dirección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" name="22 Rectángulo"/>
          <p:cNvSpPr/>
          <p:nvPr/>
        </p:nvSpPr>
        <p:spPr>
          <a:xfrm>
            <a:off x="5340616" y="3960670"/>
            <a:ext cx="1775012" cy="102265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5</a:t>
            </a:r>
            <a:r>
              <a:rPr lang="es-MX" sz="1100" dirty="0" smtClean="0">
                <a:solidFill>
                  <a:schemeClr val="tx1"/>
                </a:solidFill>
              </a:rPr>
              <a:t>.0 </a:t>
            </a:r>
            <a:endParaRPr lang="es-MX" sz="1100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Liderazgo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7 Rectángulo"/>
          <p:cNvSpPr/>
          <p:nvPr/>
        </p:nvSpPr>
        <p:spPr>
          <a:xfrm>
            <a:off x="4731496" y="368804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Recursos Humanos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1" name="52 Rectángulo"/>
          <p:cNvSpPr/>
          <p:nvPr/>
        </p:nvSpPr>
        <p:spPr>
          <a:xfrm>
            <a:off x="6653227" y="367618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Recursos financieros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3" name="6 Rectángulo"/>
          <p:cNvSpPr/>
          <p:nvPr/>
        </p:nvSpPr>
        <p:spPr>
          <a:xfrm>
            <a:off x="4641342" y="2493459"/>
            <a:ext cx="1376811" cy="687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Proceso estratégico Académico y vinculación 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4" name="6 Rectángulo"/>
          <p:cNvSpPr/>
          <p:nvPr/>
        </p:nvSpPr>
        <p:spPr>
          <a:xfrm>
            <a:off x="6667905" y="254639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Capacitación docente 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8" name="25 Rectángulo"/>
          <p:cNvSpPr/>
          <p:nvPr/>
        </p:nvSpPr>
        <p:spPr>
          <a:xfrm>
            <a:off x="3566704" y="4206"/>
            <a:ext cx="5426545" cy="172135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7.0 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Apoyo</a:t>
            </a:r>
          </a:p>
          <a:p>
            <a:pPr algn="ctr"/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38" name="25 Rectángulo"/>
          <p:cNvSpPr/>
          <p:nvPr/>
        </p:nvSpPr>
        <p:spPr>
          <a:xfrm>
            <a:off x="4526723" y="2216014"/>
            <a:ext cx="3409300" cy="111451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8.0 Operación</a:t>
            </a:r>
          </a:p>
          <a:p>
            <a:pPr algn="ctr"/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54" name="11 Rectángulo"/>
          <p:cNvSpPr/>
          <p:nvPr/>
        </p:nvSpPr>
        <p:spPr>
          <a:xfrm>
            <a:off x="5344484" y="5999125"/>
            <a:ext cx="1771144" cy="519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Proyectos de Mejora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6" name="22 Rectángulo"/>
          <p:cNvSpPr/>
          <p:nvPr/>
        </p:nvSpPr>
        <p:spPr>
          <a:xfrm>
            <a:off x="5177542" y="5538268"/>
            <a:ext cx="2095494" cy="129253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10.0 </a:t>
            </a:r>
            <a:endParaRPr lang="es-MX" sz="1100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Mejora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63" name="Conector recto de flecha 62"/>
          <p:cNvCxnSpPr>
            <a:endCxn id="8" idx="1"/>
          </p:cNvCxnSpPr>
          <p:nvPr/>
        </p:nvCxnSpPr>
        <p:spPr>
          <a:xfrm>
            <a:off x="3380368" y="4471999"/>
            <a:ext cx="1960248" cy="1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>
            <a:stCxn id="38" idx="2"/>
            <a:endCxn id="8" idx="0"/>
          </p:cNvCxnSpPr>
          <p:nvPr/>
        </p:nvCxnSpPr>
        <p:spPr>
          <a:xfrm flipH="1">
            <a:off x="6228122" y="3330530"/>
            <a:ext cx="3251" cy="63014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stCxn id="8" idx="2"/>
            <a:endCxn id="56" idx="0"/>
          </p:cNvCxnSpPr>
          <p:nvPr/>
        </p:nvCxnSpPr>
        <p:spPr>
          <a:xfrm flipH="1">
            <a:off x="6225289" y="4983329"/>
            <a:ext cx="2833" cy="554939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14 Rectángulo"/>
          <p:cNvSpPr/>
          <p:nvPr/>
        </p:nvSpPr>
        <p:spPr>
          <a:xfrm>
            <a:off x="9440229" y="5825071"/>
            <a:ext cx="1080120" cy="633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Control de servicio No conforme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0" name="14 Rectángulo"/>
          <p:cNvSpPr/>
          <p:nvPr/>
        </p:nvSpPr>
        <p:spPr>
          <a:xfrm>
            <a:off x="9449028" y="2054331"/>
            <a:ext cx="1080120" cy="7663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Elaboración y Control de la información documentada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1" name="14 Rectángulo"/>
          <p:cNvSpPr/>
          <p:nvPr/>
        </p:nvSpPr>
        <p:spPr>
          <a:xfrm>
            <a:off x="9444110" y="3095222"/>
            <a:ext cx="1080120" cy="4419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Auditoría Interna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2" name="14 Rectángulo"/>
          <p:cNvSpPr/>
          <p:nvPr/>
        </p:nvSpPr>
        <p:spPr>
          <a:xfrm>
            <a:off x="9455548" y="5209130"/>
            <a:ext cx="1080120" cy="4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Acción correctiva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3" name="21 CuadroTexto"/>
          <p:cNvSpPr txBox="1"/>
          <p:nvPr/>
        </p:nvSpPr>
        <p:spPr>
          <a:xfrm>
            <a:off x="11208187" y="748035"/>
            <a:ext cx="504056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S</a:t>
            </a:r>
          </a:p>
          <a:p>
            <a:pPr algn="ctr"/>
            <a:r>
              <a:rPr lang="es-MX" sz="1600" b="1" dirty="0" smtClean="0"/>
              <a:t>A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S</a:t>
            </a:r>
          </a:p>
          <a:p>
            <a:pPr algn="ctr"/>
            <a:r>
              <a:rPr lang="es-MX" sz="1600" b="1" dirty="0" smtClean="0"/>
              <a:t>F</a:t>
            </a:r>
          </a:p>
          <a:p>
            <a:pPr algn="ctr"/>
            <a:r>
              <a:rPr lang="es-MX" sz="1600" b="1" dirty="0" smtClean="0"/>
              <a:t>A</a:t>
            </a:r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/>
              <a:t>Ó</a:t>
            </a:r>
            <a:endParaRPr lang="es-MX" sz="1600" b="1" dirty="0" smtClean="0"/>
          </a:p>
          <a:p>
            <a:pPr algn="ctr"/>
            <a:r>
              <a:rPr lang="es-MX" sz="1600" b="1" dirty="0" smtClean="0"/>
              <a:t>N</a:t>
            </a:r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D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N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/>
              <a:t>E</a:t>
            </a:r>
            <a:endParaRPr lang="es-MX" sz="1600" b="1" dirty="0" smtClean="0"/>
          </a:p>
        </p:txBody>
      </p:sp>
      <p:cxnSp>
        <p:nvCxnSpPr>
          <p:cNvPr id="87" name="Conector recto de flecha 86"/>
          <p:cNvCxnSpPr>
            <a:stCxn id="80" idx="2"/>
          </p:cNvCxnSpPr>
          <p:nvPr/>
        </p:nvCxnSpPr>
        <p:spPr>
          <a:xfrm>
            <a:off x="9989088" y="2820666"/>
            <a:ext cx="0" cy="2655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de flecha 88"/>
          <p:cNvCxnSpPr/>
          <p:nvPr/>
        </p:nvCxnSpPr>
        <p:spPr>
          <a:xfrm flipH="1">
            <a:off x="9980289" y="3546189"/>
            <a:ext cx="5054" cy="244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>
            <a:off x="9980289" y="5623028"/>
            <a:ext cx="0" cy="2045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22 Rectángulo"/>
          <p:cNvSpPr/>
          <p:nvPr/>
        </p:nvSpPr>
        <p:spPr>
          <a:xfrm>
            <a:off x="9267928" y="1513963"/>
            <a:ext cx="1380661" cy="523571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9.0 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Evaluación del desempeño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03" name="Conector recto de flecha 102"/>
          <p:cNvCxnSpPr>
            <a:stCxn id="8" idx="3"/>
          </p:cNvCxnSpPr>
          <p:nvPr/>
        </p:nvCxnSpPr>
        <p:spPr>
          <a:xfrm flipV="1">
            <a:off x="7115628" y="4471999"/>
            <a:ext cx="2214938" cy="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lecha doblada 112"/>
          <p:cNvSpPr/>
          <p:nvPr/>
        </p:nvSpPr>
        <p:spPr>
          <a:xfrm rot="5400000">
            <a:off x="9291283" y="602287"/>
            <a:ext cx="858343" cy="96500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61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5" name="Flecha doblada 154"/>
          <p:cNvSpPr/>
          <p:nvPr/>
        </p:nvSpPr>
        <p:spPr>
          <a:xfrm>
            <a:off x="2561780" y="648325"/>
            <a:ext cx="837610" cy="154500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2" name="Flecha doblada 171"/>
          <p:cNvSpPr/>
          <p:nvPr/>
        </p:nvSpPr>
        <p:spPr>
          <a:xfrm flipH="1" flipV="1">
            <a:off x="7392192" y="5827557"/>
            <a:ext cx="1601059" cy="69082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9" name="Flecha doblada 188"/>
          <p:cNvSpPr/>
          <p:nvPr/>
        </p:nvSpPr>
        <p:spPr>
          <a:xfrm rot="16200000">
            <a:off x="3319088" y="5202485"/>
            <a:ext cx="799893" cy="173859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1" name="21 CuadroTexto"/>
          <p:cNvSpPr txBox="1"/>
          <p:nvPr/>
        </p:nvSpPr>
        <p:spPr>
          <a:xfrm>
            <a:off x="979408" y="1009180"/>
            <a:ext cx="504056" cy="550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R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Q</a:t>
            </a:r>
          </a:p>
          <a:p>
            <a:pPr algn="ctr"/>
            <a:r>
              <a:rPr lang="es-MX" sz="1600" b="1" dirty="0" smtClean="0"/>
              <a:t>U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S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 smtClean="0"/>
              <a:t>O</a:t>
            </a:r>
          </a:p>
          <a:p>
            <a:pPr algn="ctr"/>
            <a:r>
              <a:rPr lang="es-MX" sz="1600" b="1" dirty="0"/>
              <a:t>S</a:t>
            </a:r>
            <a:endParaRPr lang="es-MX" sz="1600" b="1" dirty="0" smtClean="0"/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D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N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/>
              <a:t>E</a:t>
            </a:r>
            <a:endParaRPr lang="es-MX" sz="1600" b="1" dirty="0" smtClean="0"/>
          </a:p>
        </p:txBody>
      </p:sp>
      <p:cxnSp>
        <p:nvCxnSpPr>
          <p:cNvPr id="17" name="Conector recto de flecha 16"/>
          <p:cNvCxnSpPr>
            <a:stCxn id="92" idx="3"/>
          </p:cNvCxnSpPr>
          <p:nvPr/>
        </p:nvCxnSpPr>
        <p:spPr>
          <a:xfrm>
            <a:off x="10648589" y="4131821"/>
            <a:ext cx="5595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3 Rectángulo"/>
          <p:cNvSpPr/>
          <p:nvPr/>
        </p:nvSpPr>
        <p:spPr>
          <a:xfrm>
            <a:off x="2128355" y="483298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 Inscripciones 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71" name="Conector recto de flecha 70"/>
          <p:cNvCxnSpPr>
            <a:endCxn id="38" idx="0"/>
          </p:cNvCxnSpPr>
          <p:nvPr/>
        </p:nvCxnSpPr>
        <p:spPr>
          <a:xfrm>
            <a:off x="6225289" y="1725565"/>
            <a:ext cx="6084" cy="4904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14 Rectángulo"/>
          <p:cNvSpPr/>
          <p:nvPr/>
        </p:nvSpPr>
        <p:spPr>
          <a:xfrm>
            <a:off x="9413281" y="3774194"/>
            <a:ext cx="1080120" cy="451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Auditorias de Servicio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0" name="14 Rectángulo"/>
          <p:cNvSpPr/>
          <p:nvPr/>
        </p:nvSpPr>
        <p:spPr>
          <a:xfrm>
            <a:off x="9413281" y="4451864"/>
            <a:ext cx="1080120" cy="4849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Evaluación Docente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52" name="Conector recto de flecha 51"/>
          <p:cNvCxnSpPr/>
          <p:nvPr/>
        </p:nvCxnSpPr>
        <p:spPr>
          <a:xfrm flipH="1">
            <a:off x="9970258" y="4200589"/>
            <a:ext cx="5054" cy="244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 flipH="1">
            <a:off x="9965281" y="4958437"/>
            <a:ext cx="5054" cy="244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/>
          <p:nvPr/>
        </p:nvCxnSpPr>
        <p:spPr>
          <a:xfrm>
            <a:off x="2651933" y="3722089"/>
            <a:ext cx="0" cy="2655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3 Rectángulo"/>
          <p:cNvSpPr/>
          <p:nvPr/>
        </p:nvSpPr>
        <p:spPr>
          <a:xfrm>
            <a:off x="2128355" y="399834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 Planeación Institucional 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0" name="Conector recto de flecha 59"/>
          <p:cNvCxnSpPr/>
          <p:nvPr/>
        </p:nvCxnSpPr>
        <p:spPr>
          <a:xfrm>
            <a:off x="2635793" y="4568848"/>
            <a:ext cx="0" cy="2655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7 Rectángulo"/>
          <p:cNvSpPr/>
          <p:nvPr/>
        </p:nvSpPr>
        <p:spPr>
          <a:xfrm>
            <a:off x="4097422" y="1027817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Servicios Materiales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5" name="87 Rectángulo"/>
          <p:cNvSpPr/>
          <p:nvPr/>
        </p:nvSpPr>
        <p:spPr>
          <a:xfrm>
            <a:off x="6678124" y="1038189"/>
            <a:ext cx="1136359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Centro de Computo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6" name="87 Rectángulo"/>
          <p:cNvSpPr/>
          <p:nvPr/>
        </p:nvSpPr>
        <p:spPr>
          <a:xfrm>
            <a:off x="5429327" y="102531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Mantenimiento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95" name="Conector recto de flecha 94"/>
          <p:cNvCxnSpPr/>
          <p:nvPr/>
        </p:nvCxnSpPr>
        <p:spPr>
          <a:xfrm>
            <a:off x="6043911" y="2837090"/>
            <a:ext cx="587485" cy="29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Imagen 101" descr="Descripción: LOGOITH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03" y="130471"/>
            <a:ext cx="691515" cy="7054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5041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112</Words>
  <Application>Microsoft Office PowerPoint</Application>
  <PresentationFormat>Panorámica</PresentationFormat>
  <Paragraphs>75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ALEJANDRA LUGO VALENZUELA</dc:creator>
  <cp:lastModifiedBy>Guillermo</cp:lastModifiedBy>
  <cp:revision>28</cp:revision>
  <dcterms:created xsi:type="dcterms:W3CDTF">2017-02-10T17:17:10Z</dcterms:created>
  <dcterms:modified xsi:type="dcterms:W3CDTF">2020-06-29T02:21:03Z</dcterms:modified>
</cp:coreProperties>
</file>